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embeddedFontLst>
    <p:embeddedFont>
      <p:font typeface="Bebas Neue" panose="020B0606020202050201" pitchFamily="34" charset="0"/>
      <p:regular r:id="rId4"/>
    </p:embeddedFont>
    <p:embeddedFont>
      <p:font typeface="Poppins" panose="00000500000000000000" pitchFamily="2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1" autoAdjust="0"/>
    <p:restoredTop sz="94660"/>
  </p:normalViewPr>
  <p:slideViewPr>
    <p:cSldViewPr snapToGrid="0">
      <p:cViewPr>
        <p:scale>
          <a:sx n="110" d="100"/>
          <a:sy n="110" d="100"/>
        </p:scale>
        <p:origin x="936" y="-35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15E95-A164-4A88-B92C-575A5038368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24BA2-5A2D-4CA9-9786-C31B1E37BC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219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54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373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9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87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36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73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67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65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03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83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43C8DA-F47E-4ACF-8216-0B017607CEB0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042DBB-CE8A-4946-887E-C581B5BD31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12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zialwissenschaften-stuttgart.de/forschung/modellprojekt-buerger-verwaltungs-kommunikation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www.sozialwissenschaften-stuttgart.de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7E182-C96A-DFE1-A052-5247EC4E3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8E3BF7F-B25B-6E73-3C7A-5C61245A32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9" y="2240025"/>
            <a:ext cx="6858000" cy="7695613"/>
          </a:xfrm>
          <a:prstGeom prst="roundRect">
            <a:avLst>
              <a:gd name="adj" fmla="val 10726"/>
            </a:avLst>
          </a:prstGeom>
          <a:solidFill>
            <a:srgbClr val="F4FB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D2C2E75-7889-25BA-FED0-8A44CCEDBAB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28410" y="197337"/>
            <a:ext cx="64951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kern="0" dirty="0">
                <a:solidFill>
                  <a:srgbClr val="34495E"/>
                </a:solidFill>
                <a:effectLst/>
                <a:latin typeface="Bebas Neue" panose="020B0606020202050201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Schon informiert?</a:t>
            </a:r>
            <a:endParaRPr lang="de-DE" sz="4000" b="1" kern="0" dirty="0">
              <a:solidFill>
                <a:srgbClr val="34495E"/>
              </a:solidFill>
              <a:effectLst/>
              <a:latin typeface="Bebas Neue" panose="020B0606020202050201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07ED6A4-D1AE-50DD-4A46-7CDB0A5FC7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79150" y="1792695"/>
            <a:ext cx="4706994" cy="22544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88BC9221-74DA-0216-4FFA-C7D20566FCD2}"/>
              </a:ext>
            </a:extLst>
          </p:cNvPr>
          <p:cNvSpPr/>
          <p:nvPr/>
        </p:nvSpPr>
        <p:spPr>
          <a:xfrm rot="9712320">
            <a:off x="6047111" y="3671293"/>
            <a:ext cx="580844" cy="869116"/>
          </a:xfrm>
          <a:prstGeom prst="triangle">
            <a:avLst>
              <a:gd name="adj" fmla="val 4586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7382E07-DFCF-EE68-9526-E651B95046F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067097" y="2076943"/>
            <a:ext cx="4341263" cy="1244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4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</a:t>
            </a:r>
            <a:r>
              <a:rPr lang="de-DE" sz="14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ie informieren Sie sich? Welche Kommunikationskanäle nutzen Sie? Welche nicht und warum? Wie zufrieden sind Sie mit den zur Verfügung gestellten Informationen? Was können wir besser machen?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7270DDCC-1842-60FE-312D-4D4E09873C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044922"/>
            <a:ext cx="6876105" cy="2378199"/>
          </a:xfrm>
          <a:prstGeom prst="roundRect">
            <a:avLst>
              <a:gd name="adj" fmla="val 10726"/>
            </a:avLst>
          </a:prstGeom>
          <a:solidFill>
            <a:srgbClr val="1560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56A656A-0805-B248-836E-AD997EF8A04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9140" y="7192062"/>
            <a:ext cx="6565002" cy="253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1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war Teil des Forschungsprojektes „Analyse der Informationsübermittlung und Kommunikationswege in kleinen Kommunen des Ländlichen Raums – Wege, Methoden, Wirkungen“ (kurz: Bürger-Verwaltungs-Kommunikation), gefördert durch das Ministerium für Ernährung, Ländlichen Raum und Verbraucherschutz Baden-Württemberg, durchgeführt vom Institut für Angewandte Sozialwissenschaften, Stuttgart. Die Umfrage aus diesem Modellprojekt </a:t>
            </a:r>
            <a:r>
              <a:rPr lang="de-DE" sz="11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steht nun allen Kommunen zur Verfügung. </a:t>
            </a:r>
            <a:r>
              <a:rPr lang="de-DE" sz="1100" i="1" kern="100" dirty="0">
                <a:solidFill>
                  <a:srgbClr val="BFE7F9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</a:t>
            </a:r>
            <a:r>
              <a:rPr lang="de-DE" sz="11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Der Fragenkatalog wurde auf &lt;unsere Kommune&gt; angepasst.]</a:t>
            </a:r>
          </a:p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1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Weitere  Informationen </a:t>
            </a:r>
            <a:r>
              <a:rPr lang="de-DE" sz="1100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zum Forschungsprojekt </a:t>
            </a:r>
            <a:r>
              <a:rPr lang="de-DE" sz="11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finden Sie auf unserer Homepage unter </a:t>
            </a:r>
            <a:r>
              <a:rPr lang="de-DE" sz="9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https://www.sozialwissenschaften-stuttgart.de/</a:t>
            </a:r>
            <a:r>
              <a:rPr lang="de-DE" sz="800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</a:t>
            </a:r>
            <a:r>
              <a:rPr lang="de-DE" sz="900" u="sng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/modellprojekt-buerger-verwaltungs-kommunikation</a:t>
            </a:r>
            <a:endParaRPr lang="de-DE" sz="1600" dirty="0">
              <a:solidFill>
                <a:srgbClr val="BFE7F9"/>
              </a:solidFill>
              <a:effectLst/>
              <a:latin typeface="Poppins" panose="00000500000000000000" pitchFamily="50" charset="0"/>
              <a:ea typeface="Aptos" panose="020B0004020202020204" pitchFamily="34" charset="0"/>
              <a:cs typeface="Poppins" panose="00000500000000000000" pitchFamily="50" charset="0"/>
            </a:endParaRPr>
          </a:p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de-DE" sz="1100" kern="100" dirty="0">
              <a:solidFill>
                <a:srgbClr val="BFE7F9"/>
              </a:solidFill>
              <a:effectLst/>
              <a:latin typeface="Poppins" panose="00000500000000000000" pitchFamily="50" charset="0"/>
              <a:ea typeface="Aptos" panose="020B0004020202020204" pitchFamily="34" charset="0"/>
              <a:cs typeface="Poppins" panose="00000500000000000000" pitchFamily="50" charset="0"/>
            </a:endParaRPr>
          </a:p>
          <a:p>
            <a:r>
              <a:rPr lang="de-DE" kern="100" dirty="0">
                <a:solidFill>
                  <a:schemeClr val="bg1"/>
                </a:solidFill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ist Teil des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B8A0475-DD4E-C86C-6E45-FDFC841A38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40409" y="3486844"/>
            <a:ext cx="5046356" cy="3041071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6F8DA6F1-242E-20D7-7AB8-8DB3C88F07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47790" y="6115332"/>
            <a:ext cx="580844" cy="869116"/>
          </a:xfrm>
          <a:prstGeom prst="triangle">
            <a:avLst>
              <a:gd name="adj" fmla="val 100000"/>
            </a:avLst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8E9EBF3-D8CE-1F5F-508B-681DF4FBB0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745116" y="3595586"/>
            <a:ext cx="2362244" cy="61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3200" kern="100" dirty="0">
                <a:solidFill>
                  <a:schemeClr val="bg1"/>
                </a:solidFill>
                <a:effectLst/>
                <a:latin typeface="Bebas Neue" panose="020B0606020202050201" pitchFamily="34" charset="0"/>
                <a:ea typeface="Aptos" panose="020B0004020202020204" pitchFamily="34" charset="0"/>
                <a:cs typeface="Poppins" panose="00000500000000000000" pitchFamily="50" charset="0"/>
              </a:rPr>
              <a:t>Machen Sie mit!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F1B7172-9FA9-F3A1-AB9F-21F892CDC2E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635279" y="6192873"/>
            <a:ext cx="3487849" cy="289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1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Die Umfrage läuft bis </a:t>
            </a:r>
            <a:r>
              <a:rPr lang="de-DE" sz="10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zum</a:t>
            </a:r>
            <a:r>
              <a:rPr lang="de-DE" sz="110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 </a:t>
            </a:r>
            <a:r>
              <a:rPr lang="de-DE" sz="11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[xx.xx.2025]</a:t>
            </a:r>
            <a:r>
              <a:rPr lang="de-DE" sz="1200" i="1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A729400-13CA-80DF-A0CF-26ABCE4B48A6}"/>
              </a:ext>
            </a:extLst>
          </p:cNvPr>
          <p:cNvSpPr txBox="1">
            <a:spLocks/>
          </p:cNvSpPr>
          <p:nvPr/>
        </p:nvSpPr>
        <p:spPr>
          <a:xfrm>
            <a:off x="778567" y="5109408"/>
            <a:ext cx="4335528" cy="4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050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Ihren ausgefüllten Fragebogen können Sie auch im Rathaus abgeben bei </a:t>
            </a:r>
            <a:r>
              <a:rPr lang="de-DE" sz="1050" i="1" kern="100" dirty="0">
                <a:solidFill>
                  <a:schemeClr val="bg1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[Ansprechpartner]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A409002-F633-B99C-3FC3-5BA5738A4C9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43322" y="5733587"/>
            <a:ext cx="7008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>
                <a:solidFill>
                  <a:srgbClr val="212E3B"/>
                </a:solidFill>
                <a:latin typeface="Bebas Neue" panose="020B0606020202050201" pitchFamily="34" charset="0"/>
              </a:rPr>
              <a:t>!!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37CE59D-95C9-A90B-4FAD-DD2027B461B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0893" y="1621747"/>
            <a:ext cx="8322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800" dirty="0">
                <a:solidFill>
                  <a:srgbClr val="212E3B"/>
                </a:solidFill>
                <a:latin typeface="Bebas Neue" panose="020B0606020202050201" pitchFamily="34" charset="0"/>
              </a:rPr>
              <a:t>?!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CFC91B5-480E-0C3B-888F-9C3E1E9988E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93462" y="1041151"/>
            <a:ext cx="649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kern="0" dirty="0">
                <a:solidFill>
                  <a:srgbClr val="34495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de-DE" sz="2400" kern="0" dirty="0">
                <a:solidFill>
                  <a:srgbClr val="34495E"/>
                </a:solidFill>
                <a:effectLst/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ir machen eine Umfrage</a:t>
            </a:r>
            <a:endParaRPr lang="de-DE" sz="1400" kern="0" dirty="0">
              <a:solidFill>
                <a:srgbClr val="34495E"/>
              </a:solidFill>
              <a:effectLst/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22" name="Grafik 21" descr="Ein Bild, das Muster, Quadrat, Pixel, Design enthält.&#10;&#10;Automatisch generierte Beschreibung">
            <a:extLst>
              <a:ext uri="{FF2B5EF4-FFF2-40B4-BE49-F238E27FC236}">
                <a16:creationId xmlns:a16="http://schemas.microsoft.com/office/drawing/2014/main" id="{EC5B923B-C2CB-0629-1931-3C350A1EEF1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225" y="3859295"/>
            <a:ext cx="1112540" cy="111254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EF72394F-23C2-3B27-62BE-920CA0E6B2CB}"/>
              </a:ext>
            </a:extLst>
          </p:cNvPr>
          <p:cNvSpPr txBox="1">
            <a:spLocks/>
          </p:cNvSpPr>
          <p:nvPr/>
        </p:nvSpPr>
        <p:spPr>
          <a:xfrm>
            <a:off x="787600" y="5533392"/>
            <a:ext cx="4335528" cy="438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050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Ausführliche Informationen zum Projekt finden Sie unter  </a:t>
            </a:r>
            <a:r>
              <a:rPr lang="de-DE" sz="105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[Website Link</a:t>
            </a:r>
            <a:r>
              <a:rPr lang="de-DE" sz="1050" i="1" kern="100" dirty="0">
                <a:solidFill>
                  <a:srgbClr val="BFE7F9"/>
                </a:solidFill>
                <a:effectLst/>
                <a:latin typeface="Poppins" panose="00000500000000000000" pitchFamily="50" charset="0"/>
                <a:ea typeface="Aptos" panose="020B0004020202020204" pitchFamily="34" charset="0"/>
                <a:cs typeface="Poppins" panose="00000500000000000000" pitchFamily="50" charset="0"/>
              </a:rPr>
              <a:t>] </a:t>
            </a:r>
            <a:r>
              <a:rPr lang="de-DE" sz="1050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oder fragen Sie bei </a:t>
            </a:r>
            <a:r>
              <a:rPr lang="de-DE" sz="1050" i="1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[Ansprechpartner] </a:t>
            </a:r>
            <a:r>
              <a:rPr lang="de-DE" sz="1050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nach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68FD3DA-014C-F10E-40E9-275E6CF7EC87}"/>
              </a:ext>
            </a:extLst>
          </p:cNvPr>
          <p:cNvSpPr txBox="1">
            <a:spLocks/>
          </p:cNvSpPr>
          <p:nvPr/>
        </p:nvSpPr>
        <p:spPr>
          <a:xfrm flipH="1">
            <a:off x="807032" y="4259538"/>
            <a:ext cx="37602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200" b="1" kern="1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Nehmen Sie digital an der Umfrage teil: 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100" i="1" kern="100" dirty="0">
                <a:solidFill>
                  <a:srgbClr val="BFE7F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[Website Link]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4FFCF3B-1CC7-71CD-84EA-B3BA6C3A4C3E}"/>
              </a:ext>
            </a:extLst>
          </p:cNvPr>
          <p:cNvSpPr/>
          <p:nvPr/>
        </p:nvSpPr>
        <p:spPr>
          <a:xfrm>
            <a:off x="-16907" y="9064741"/>
            <a:ext cx="6893012" cy="856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0E4F2528-AF2C-FFB7-6C48-05FCB908DD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90" y="9444654"/>
            <a:ext cx="3089977" cy="338423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D4C33AF-B5CB-7139-6AC9-F58A42FFFE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223" y="9270369"/>
            <a:ext cx="520876" cy="51270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3730614-8EA9-7D98-53A1-4D10EFDBDC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01327" y="9167265"/>
            <a:ext cx="809351" cy="62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92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</Words>
  <Application>Microsoft Office PowerPoint</Application>
  <PresentationFormat>A4-Papier (210 x 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Aptos Display</vt:lpstr>
      <vt:lpstr>Aptos</vt:lpstr>
      <vt:lpstr>Bebas Neue</vt:lpstr>
      <vt:lpstr>Poppins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Jacob Spegel</dc:creator>
  <cp:lastModifiedBy>SH</cp:lastModifiedBy>
  <cp:revision>3</cp:revision>
  <dcterms:created xsi:type="dcterms:W3CDTF">2024-07-05T08:16:49Z</dcterms:created>
  <dcterms:modified xsi:type="dcterms:W3CDTF">2025-04-30T09:52:32Z</dcterms:modified>
</cp:coreProperties>
</file>